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60" r:id="rId2"/>
    <p:sldId id="357" r:id="rId3"/>
    <p:sldId id="355" r:id="rId4"/>
    <p:sldId id="352" r:id="rId5"/>
    <p:sldId id="359" r:id="rId6"/>
    <p:sldId id="361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32" y="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1октября –Международный день пожилых людей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5"/>
          <a:stretch/>
        </p:blipFill>
        <p:spPr bwMode="auto">
          <a:xfrm>
            <a:off x="3347864" y="2604884"/>
            <a:ext cx="2929858" cy="2392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17588" y="851932"/>
            <a:ext cx="2404274" cy="181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60" b="21019"/>
          <a:stretch/>
        </p:blipFill>
        <p:spPr bwMode="auto">
          <a:xfrm>
            <a:off x="6804247" y="976110"/>
            <a:ext cx="2102235" cy="180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1" b="38329"/>
          <a:stretch/>
        </p:blipFill>
        <p:spPr bwMode="auto">
          <a:xfrm>
            <a:off x="755576" y="3030732"/>
            <a:ext cx="2022270" cy="201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8" b="20878"/>
          <a:stretch/>
        </p:blipFill>
        <p:spPr bwMode="auto">
          <a:xfrm>
            <a:off x="6804248" y="3030733"/>
            <a:ext cx="2004315" cy="196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15616" y="1476360"/>
            <a:ext cx="357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татарской поэзии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0" y="996857"/>
            <a:ext cx="2402096" cy="1804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/>
          <a:stretch/>
        </p:blipFill>
        <p:spPr bwMode="auto">
          <a:xfrm>
            <a:off x="6826108" y="906940"/>
            <a:ext cx="1989349" cy="187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0" b="50000"/>
          <a:stretch/>
        </p:blipFill>
        <p:spPr bwMode="auto">
          <a:xfrm>
            <a:off x="612032" y="3117384"/>
            <a:ext cx="2402096" cy="181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013" y="3030210"/>
            <a:ext cx="1899538" cy="190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506" y="2872781"/>
            <a:ext cx="2739546" cy="2062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8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октября –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Всероссиийский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чтения</a:t>
            </a:r>
          </a:p>
          <a:p>
            <a:pPr algn="ctr"/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Фанфикшен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посвященный дню чтения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7" b="8598"/>
          <a:stretch/>
        </p:blipFill>
        <p:spPr bwMode="auto">
          <a:xfrm>
            <a:off x="755576" y="1352831"/>
            <a:ext cx="1944216" cy="350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76609"/>
            <a:ext cx="2287032" cy="337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0" r="21619"/>
          <a:stretch/>
        </p:blipFill>
        <p:spPr bwMode="auto">
          <a:xfrm>
            <a:off x="3815705" y="1963975"/>
            <a:ext cx="1847850" cy="289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360" y="1571618"/>
            <a:ext cx="2824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городской экологической  программы «Растем вместе – Берг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ә үсәбез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177" y="2433924"/>
            <a:ext cx="2038668" cy="252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2567844"/>
            <a:ext cx="1906513" cy="243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1" b="34285"/>
          <a:stretch/>
        </p:blipFill>
        <p:spPr bwMode="auto">
          <a:xfrm>
            <a:off x="718377" y="1060646"/>
            <a:ext cx="2369824" cy="176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37" b="34481"/>
          <a:stretch/>
        </p:blipFill>
        <p:spPr bwMode="auto">
          <a:xfrm>
            <a:off x="752632" y="3191745"/>
            <a:ext cx="2369824" cy="177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36" b="34400"/>
          <a:stretch/>
        </p:blipFill>
        <p:spPr bwMode="auto">
          <a:xfrm>
            <a:off x="6793582" y="1030558"/>
            <a:ext cx="1906513" cy="142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Акция «Литературный дворик»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" r="3832"/>
          <a:stretch/>
        </p:blipFill>
        <p:spPr bwMode="auto">
          <a:xfrm>
            <a:off x="6948264" y="3017908"/>
            <a:ext cx="1848265" cy="191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173" y="990328"/>
            <a:ext cx="1862340" cy="18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t="26471" r="-871" b="40276"/>
          <a:stretch/>
        </p:blipFill>
        <p:spPr bwMode="auto">
          <a:xfrm>
            <a:off x="691611" y="3152069"/>
            <a:ext cx="2360750" cy="170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83" y="2355726"/>
            <a:ext cx="3186609" cy="2527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8"/>
          <a:stretch/>
        </p:blipFill>
        <p:spPr bwMode="auto">
          <a:xfrm>
            <a:off x="675029" y="676274"/>
            <a:ext cx="2393914" cy="214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9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«Салават к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үпере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журналы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игълан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итк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көзге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бәйгедә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катнашу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3" b="42726"/>
          <a:stretch/>
        </p:blipFill>
        <p:spPr bwMode="auto">
          <a:xfrm>
            <a:off x="816476" y="3233860"/>
            <a:ext cx="1754600" cy="174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96" y="930182"/>
            <a:ext cx="1582961" cy="211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740" y="3134931"/>
            <a:ext cx="1369526" cy="182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C:\Users\Ramil\Desktop\Screenshot_20211024-123145_Instagra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739" y="987574"/>
            <a:ext cx="1369525" cy="207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Ramil\Downloads\Screenshot_20211023-063057_Instagra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238" y="2743693"/>
            <a:ext cx="4340230" cy="223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4539</TotalTime>
  <Words>58</Words>
  <Application>Microsoft Office PowerPoint</Application>
  <PresentationFormat>Экран (16:9)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Ramil</cp:lastModifiedBy>
  <cp:revision>498</cp:revision>
  <cp:lastPrinted>2021-02-04T07:26:50Z</cp:lastPrinted>
  <dcterms:created xsi:type="dcterms:W3CDTF">2015-10-13T08:15:21Z</dcterms:created>
  <dcterms:modified xsi:type="dcterms:W3CDTF">2021-10-24T11:39:51Z</dcterms:modified>
</cp:coreProperties>
</file>